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24"/>
  </p:sldIdLst>
  <p:sldSz cx="7556500" cy="10693400"/>
  <p:notesSz cx="6858000" cy="9144000"/>
  <p:embeddedFontLst>
    <p:embeddedFont>
      <p:font typeface="Arimo" charset="1" panose="020B0604020202020204"/>
      <p:regular r:id="rId6"/>
    </p:embeddedFont>
    <p:embeddedFont>
      <p:font typeface="Arimo Bold" charset="1" panose="020B0704020202020204"/>
      <p:regular r:id="rId7"/>
    </p:embeddedFont>
    <p:embeddedFont>
      <p:font typeface="Arimo Italics" charset="1" panose="020B0604020202090204"/>
      <p:regular r:id="rId8"/>
    </p:embeddedFont>
    <p:embeddedFont>
      <p:font typeface="Arimo Bold Italics" charset="1" panose="020B0704020202090204"/>
      <p:regular r:id="rId9"/>
    </p:embeddedFont>
    <p:embeddedFont>
      <p:font typeface="Roboto" charset="1" panose="02000000000000000000"/>
      <p:regular r:id="rId10"/>
    </p:embeddedFont>
    <p:embeddedFont>
      <p:font typeface="Roboto Bold" charset="1" panose="02000000000000000000"/>
      <p:regular r:id="rId11"/>
    </p:embeddedFont>
    <p:embeddedFont>
      <p:font typeface="Roboto Italics" charset="1" panose="02000000000000000000"/>
      <p:regular r:id="rId12"/>
    </p:embeddedFont>
    <p:embeddedFont>
      <p:font typeface="Roboto Bold Italics" charset="1" panose="02000000000000000000"/>
      <p:regular r:id="rId13"/>
    </p:embeddedFont>
    <p:embeddedFont>
      <p:font typeface="Liberation Sans" charset="1" panose="020B0604020202020204"/>
      <p:regular r:id="rId14"/>
    </p:embeddedFont>
    <p:embeddedFont>
      <p:font typeface="Liberation Sans Bold" charset="1" panose="020B0704020202020204"/>
      <p:regular r:id="rId15"/>
    </p:embeddedFont>
    <p:embeddedFont>
      <p:font typeface="Liberation Sans Italics" charset="1" panose="020B0604020202090204"/>
      <p:regular r:id="rId16"/>
    </p:embeddedFont>
    <p:embeddedFont>
      <p:font typeface="Liberation Sans Bold Italics" charset="1" panose="020B0704020202090204"/>
      <p:regular r:id="rId17"/>
    </p:embeddedFont>
    <p:embeddedFont>
      <p:font typeface="Montserrat Extra-Light" charset="1" panose="00000300000000000000"/>
      <p:regular r:id="rId18"/>
    </p:embeddedFont>
    <p:embeddedFont>
      <p:font typeface="Montserrat Extra-Light Bold" charset="1" panose="00000400000000000000"/>
      <p:regular r:id="rId19"/>
    </p:embeddedFont>
    <p:embeddedFont>
      <p:font typeface="Montserrat Extra-Light Italics" charset="1" panose="00000300000000000000"/>
      <p:regular r:id="rId20"/>
    </p:embeddedFont>
    <p:embeddedFont>
      <p:font typeface="Montserrat Extra-Light Bold Italics" charset="1" panose="00000400000000000000"/>
      <p:regular r:id="rId21"/>
    </p:embeddedFont>
    <p:embeddedFont>
      <p:font typeface="Garet" charset="1" panose="00000000000000000000"/>
      <p:regular r:id="rId22"/>
    </p:embeddedFont>
    <p:embeddedFont>
      <p:font typeface="Garet Bold" charset="1" panose="00000000000000000000"/>
      <p:regular r:id="rId2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fonts/font10.fntdata" Type="http://schemas.openxmlformats.org/officeDocument/2006/relationships/font"/><Relationship Id="rId11" Target="fonts/font11.fntdata" Type="http://schemas.openxmlformats.org/officeDocument/2006/relationships/font"/><Relationship Id="rId12" Target="fonts/font12.fntdata" Type="http://schemas.openxmlformats.org/officeDocument/2006/relationships/font"/><Relationship Id="rId13" Target="fonts/font13.fntdata" Type="http://schemas.openxmlformats.org/officeDocument/2006/relationships/font"/><Relationship Id="rId14" Target="fonts/font14.fntdata" Type="http://schemas.openxmlformats.org/officeDocument/2006/relationships/font"/><Relationship Id="rId15" Target="fonts/font15.fntdata" Type="http://schemas.openxmlformats.org/officeDocument/2006/relationships/font"/><Relationship Id="rId16" Target="fonts/font16.fntdata" Type="http://schemas.openxmlformats.org/officeDocument/2006/relationships/font"/><Relationship Id="rId17" Target="fonts/font17.fntdata" Type="http://schemas.openxmlformats.org/officeDocument/2006/relationships/font"/><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20" Target="fonts/font20.fntdata" Type="http://schemas.openxmlformats.org/officeDocument/2006/relationships/font"/><Relationship Id="rId21" Target="fonts/font21.fntdata" Type="http://schemas.openxmlformats.org/officeDocument/2006/relationships/font"/><Relationship Id="rId22" Target="fonts/font22.fntdata" Type="http://schemas.openxmlformats.org/officeDocument/2006/relationships/font"/><Relationship Id="rId23" Target="fonts/font23.fntdata" Type="http://schemas.openxmlformats.org/officeDocument/2006/relationships/font"/><Relationship Id="rId24" Target="slides/slide1.xml" Type="http://schemas.openxmlformats.org/officeDocument/2006/relationships/slide"/><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fonts/font6.fntdata" Type="http://schemas.openxmlformats.org/officeDocument/2006/relationships/font"/><Relationship Id="rId7" Target="fonts/font7.fntdata" Type="http://schemas.openxmlformats.org/officeDocument/2006/relationships/font"/><Relationship Id="rId8" Target="fonts/font8.fntdata" Type="http://schemas.openxmlformats.org/officeDocument/2006/relationships/font"/><Relationship Id="rId9" Target="fonts/font9.fntdata" Type="http://schemas.openxmlformats.org/officeDocument/2006/relationships/font"/></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5.png" Type="http://schemas.openxmlformats.org/officeDocument/2006/relationships/image"/><Relationship Id="rId7" Target="../media/image6.svg" Type="http://schemas.openxmlformats.org/officeDocument/2006/relationships/image"/><Relationship Id="rId8" Target="../media/image7.jpe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AutoShape 2" id="2"/>
          <p:cNvSpPr/>
          <p:nvPr/>
        </p:nvSpPr>
        <p:spPr>
          <a:xfrm rot="-5400000">
            <a:off x="-704232" y="7121411"/>
            <a:ext cx="7131653" cy="0"/>
          </a:xfrm>
          <a:prstGeom prst="line">
            <a:avLst/>
          </a:prstGeom>
          <a:ln cap="flat" w="9525">
            <a:solidFill>
              <a:srgbClr val="000000"/>
            </a:solidFill>
            <a:prstDash val="solid"/>
            <a:headEnd type="none" len="sm" w="sm"/>
            <a:tailEnd type="none" len="sm" w="sm"/>
          </a:ln>
        </p:spPr>
      </p:sp>
      <p:sp>
        <p:nvSpPr>
          <p:cNvPr name="AutoShape 3" id="3"/>
          <p:cNvSpPr/>
          <p:nvPr/>
        </p:nvSpPr>
        <p:spPr>
          <a:xfrm rot="-10800000">
            <a:off x="603393" y="3550372"/>
            <a:ext cx="6612689" cy="0"/>
          </a:xfrm>
          <a:prstGeom prst="line">
            <a:avLst/>
          </a:prstGeom>
          <a:ln cap="flat" w="9525">
            <a:solidFill>
              <a:srgbClr val="000000"/>
            </a:solidFill>
            <a:prstDash val="solid"/>
            <a:headEnd type="none" len="sm" w="sm"/>
            <a:tailEnd type="none" len="sm" w="sm"/>
          </a:ln>
        </p:spPr>
      </p:sp>
      <p:sp>
        <p:nvSpPr>
          <p:cNvPr name="AutoShape 4" id="4"/>
          <p:cNvSpPr/>
          <p:nvPr/>
        </p:nvSpPr>
        <p:spPr>
          <a:xfrm rot="-10800000">
            <a:off x="587041" y="3948491"/>
            <a:ext cx="1910305" cy="0"/>
          </a:xfrm>
          <a:prstGeom prst="line">
            <a:avLst/>
          </a:prstGeom>
          <a:ln cap="flat" w="9525">
            <a:solidFill>
              <a:srgbClr val="000000"/>
            </a:solidFill>
            <a:prstDash val="solid"/>
            <a:headEnd type="none" len="sm" w="sm"/>
            <a:tailEnd type="none" len="sm" w="sm"/>
          </a:ln>
        </p:spPr>
      </p:sp>
      <p:sp>
        <p:nvSpPr>
          <p:cNvPr name="AutoShape 5" id="5"/>
          <p:cNvSpPr/>
          <p:nvPr/>
        </p:nvSpPr>
        <p:spPr>
          <a:xfrm rot="-10800000">
            <a:off x="576447" y="5529426"/>
            <a:ext cx="1910305" cy="0"/>
          </a:xfrm>
          <a:prstGeom prst="line">
            <a:avLst/>
          </a:prstGeom>
          <a:ln cap="flat" w="9525">
            <a:solidFill>
              <a:srgbClr val="000000"/>
            </a:solidFill>
            <a:prstDash val="solid"/>
            <a:headEnd type="none" len="sm" w="sm"/>
            <a:tailEnd type="none" len="sm" w="sm"/>
          </a:ln>
        </p:spPr>
      </p:sp>
      <p:sp>
        <p:nvSpPr>
          <p:cNvPr name="AutoShape 6" id="6"/>
          <p:cNvSpPr/>
          <p:nvPr/>
        </p:nvSpPr>
        <p:spPr>
          <a:xfrm rot="-10800000">
            <a:off x="3008494" y="3938741"/>
            <a:ext cx="4207587" cy="0"/>
          </a:xfrm>
          <a:prstGeom prst="line">
            <a:avLst/>
          </a:prstGeom>
          <a:ln cap="flat" w="9525">
            <a:solidFill>
              <a:srgbClr val="000000"/>
            </a:solidFill>
            <a:prstDash val="solid"/>
            <a:headEnd type="none" len="sm" w="sm"/>
            <a:tailEnd type="none" len="sm" w="sm"/>
          </a:ln>
        </p:spPr>
      </p:sp>
      <p:sp>
        <p:nvSpPr>
          <p:cNvPr name="AutoShape 7" id="7"/>
          <p:cNvSpPr/>
          <p:nvPr/>
        </p:nvSpPr>
        <p:spPr>
          <a:xfrm rot="-10800000">
            <a:off x="587041" y="7908139"/>
            <a:ext cx="1910305" cy="0"/>
          </a:xfrm>
          <a:prstGeom prst="line">
            <a:avLst/>
          </a:prstGeom>
          <a:ln cap="flat" w="9525">
            <a:solidFill>
              <a:srgbClr val="000000"/>
            </a:solidFill>
            <a:prstDash val="solid"/>
            <a:headEnd type="none" len="sm" w="sm"/>
            <a:tailEnd type="none" len="sm" w="sm"/>
          </a:ln>
        </p:spPr>
      </p:sp>
      <p:grpSp>
        <p:nvGrpSpPr>
          <p:cNvPr name="Group 8" id="8"/>
          <p:cNvGrpSpPr/>
          <p:nvPr/>
        </p:nvGrpSpPr>
        <p:grpSpPr>
          <a:xfrm rot="0">
            <a:off x="0" y="0"/>
            <a:ext cx="7560000" cy="1922613"/>
            <a:chOff x="0" y="0"/>
            <a:chExt cx="2709333" cy="689021"/>
          </a:xfrm>
        </p:grpSpPr>
        <p:sp>
          <p:nvSpPr>
            <p:cNvPr name="Freeform 9" id="9"/>
            <p:cNvSpPr/>
            <p:nvPr/>
          </p:nvSpPr>
          <p:spPr>
            <a:xfrm>
              <a:off x="0" y="0"/>
              <a:ext cx="2709333" cy="689021"/>
            </a:xfrm>
            <a:custGeom>
              <a:avLst/>
              <a:gdLst/>
              <a:ahLst/>
              <a:cxnLst/>
              <a:rect r="r" b="b" t="t" l="l"/>
              <a:pathLst>
                <a:path h="689021" w="2709333">
                  <a:moveTo>
                    <a:pt x="0" y="0"/>
                  </a:moveTo>
                  <a:lnTo>
                    <a:pt x="2709333" y="0"/>
                  </a:lnTo>
                  <a:lnTo>
                    <a:pt x="2709333" y="689021"/>
                  </a:lnTo>
                  <a:lnTo>
                    <a:pt x="0" y="689021"/>
                  </a:lnTo>
                  <a:close/>
                </a:path>
              </a:pathLst>
            </a:custGeom>
            <a:solidFill>
              <a:srgbClr val="333D4E"/>
            </a:solidFill>
          </p:spPr>
        </p:sp>
        <p:sp>
          <p:nvSpPr>
            <p:cNvPr name="TextBox 10" id="10"/>
            <p:cNvSpPr txBox="true"/>
            <p:nvPr/>
          </p:nvSpPr>
          <p:spPr>
            <a:xfrm>
              <a:off x="0" y="-19050"/>
              <a:ext cx="812800" cy="831850"/>
            </a:xfrm>
            <a:prstGeom prst="rect">
              <a:avLst/>
            </a:prstGeom>
          </p:spPr>
          <p:txBody>
            <a:bodyPr anchor="ctr" rtlCol="false" tIns="50800" lIns="50800" bIns="50800" rIns="50800"/>
            <a:lstStyle/>
            <a:p>
              <a:pPr algn="ctr">
                <a:lnSpc>
                  <a:spcPts val="1747"/>
                </a:lnSpc>
              </a:pPr>
            </a:p>
          </p:txBody>
        </p:sp>
      </p:grpSp>
      <p:grpSp>
        <p:nvGrpSpPr>
          <p:cNvPr name="Group 11" id="11"/>
          <p:cNvGrpSpPr>
            <a:grpSpLocks noChangeAspect="true"/>
          </p:cNvGrpSpPr>
          <p:nvPr/>
        </p:nvGrpSpPr>
        <p:grpSpPr>
          <a:xfrm rot="0">
            <a:off x="756000" y="1546663"/>
            <a:ext cx="144093" cy="143670"/>
            <a:chOff x="0" y="0"/>
            <a:chExt cx="220777" cy="220116"/>
          </a:xfrm>
        </p:grpSpPr>
        <p:sp>
          <p:nvSpPr>
            <p:cNvPr name="Freeform 12" id="12"/>
            <p:cNvSpPr/>
            <p:nvPr/>
          </p:nvSpPr>
          <p:spPr>
            <a:xfrm>
              <a:off x="0" y="0"/>
              <a:ext cx="220853" cy="220091"/>
            </a:xfrm>
            <a:custGeom>
              <a:avLst/>
              <a:gdLst/>
              <a:ahLst/>
              <a:cxnLst/>
              <a:rect r="r" b="b" t="t" l="l"/>
              <a:pathLst>
                <a:path h="220091" w="220853">
                  <a:moveTo>
                    <a:pt x="220345" y="173736"/>
                  </a:moveTo>
                  <a:cubicBezTo>
                    <a:pt x="220853" y="177292"/>
                    <a:pt x="219710" y="180467"/>
                    <a:pt x="217043" y="183007"/>
                  </a:cubicBezTo>
                  <a:lnTo>
                    <a:pt x="186055" y="213741"/>
                  </a:lnTo>
                  <a:cubicBezTo>
                    <a:pt x="184658" y="215265"/>
                    <a:pt x="182880" y="216662"/>
                    <a:pt x="180594" y="217678"/>
                  </a:cubicBezTo>
                  <a:cubicBezTo>
                    <a:pt x="178308" y="218694"/>
                    <a:pt x="176149" y="219456"/>
                    <a:pt x="173990" y="219837"/>
                  </a:cubicBezTo>
                  <a:cubicBezTo>
                    <a:pt x="173863" y="219837"/>
                    <a:pt x="173355" y="219837"/>
                    <a:pt x="172593" y="219964"/>
                  </a:cubicBezTo>
                  <a:cubicBezTo>
                    <a:pt x="171831" y="220091"/>
                    <a:pt x="170815" y="220091"/>
                    <a:pt x="169545" y="220091"/>
                  </a:cubicBezTo>
                  <a:cubicBezTo>
                    <a:pt x="166624" y="220091"/>
                    <a:pt x="161798" y="219583"/>
                    <a:pt x="155194" y="218567"/>
                  </a:cubicBezTo>
                  <a:cubicBezTo>
                    <a:pt x="148590" y="217551"/>
                    <a:pt x="140462" y="215138"/>
                    <a:pt x="130937" y="211074"/>
                  </a:cubicBezTo>
                  <a:cubicBezTo>
                    <a:pt x="121412" y="207010"/>
                    <a:pt x="110490" y="201168"/>
                    <a:pt x="98425" y="193167"/>
                  </a:cubicBezTo>
                  <a:cubicBezTo>
                    <a:pt x="86360" y="185166"/>
                    <a:pt x="73406" y="174371"/>
                    <a:pt x="59690" y="160528"/>
                  </a:cubicBezTo>
                  <a:cubicBezTo>
                    <a:pt x="48768" y="149860"/>
                    <a:pt x="39751" y="139700"/>
                    <a:pt x="32639" y="129921"/>
                  </a:cubicBezTo>
                  <a:cubicBezTo>
                    <a:pt x="25527" y="120142"/>
                    <a:pt x="19685" y="110998"/>
                    <a:pt x="15367" y="102743"/>
                  </a:cubicBezTo>
                  <a:cubicBezTo>
                    <a:pt x="11049" y="94488"/>
                    <a:pt x="7747" y="86868"/>
                    <a:pt x="5588" y="80137"/>
                  </a:cubicBezTo>
                  <a:cubicBezTo>
                    <a:pt x="3429" y="73406"/>
                    <a:pt x="1905" y="67437"/>
                    <a:pt x="1143" y="62611"/>
                  </a:cubicBezTo>
                  <a:cubicBezTo>
                    <a:pt x="381" y="57785"/>
                    <a:pt x="0" y="53848"/>
                    <a:pt x="127" y="51054"/>
                  </a:cubicBezTo>
                  <a:cubicBezTo>
                    <a:pt x="254" y="48260"/>
                    <a:pt x="381" y="46736"/>
                    <a:pt x="381" y="46355"/>
                  </a:cubicBezTo>
                  <a:cubicBezTo>
                    <a:pt x="635" y="44196"/>
                    <a:pt x="1397" y="41910"/>
                    <a:pt x="2413" y="39751"/>
                  </a:cubicBezTo>
                  <a:cubicBezTo>
                    <a:pt x="3429" y="37592"/>
                    <a:pt x="4826" y="35687"/>
                    <a:pt x="6350" y="34290"/>
                  </a:cubicBezTo>
                  <a:lnTo>
                    <a:pt x="37465" y="3302"/>
                  </a:lnTo>
                  <a:cubicBezTo>
                    <a:pt x="39624" y="1016"/>
                    <a:pt x="42164" y="0"/>
                    <a:pt x="44958" y="0"/>
                  </a:cubicBezTo>
                  <a:cubicBezTo>
                    <a:pt x="46990" y="0"/>
                    <a:pt x="48768" y="508"/>
                    <a:pt x="50292" y="1778"/>
                  </a:cubicBezTo>
                  <a:cubicBezTo>
                    <a:pt x="51816" y="3048"/>
                    <a:pt x="53213" y="4445"/>
                    <a:pt x="54229" y="6096"/>
                  </a:cubicBezTo>
                  <a:lnTo>
                    <a:pt x="79248" y="53340"/>
                  </a:lnTo>
                  <a:cubicBezTo>
                    <a:pt x="80645" y="55880"/>
                    <a:pt x="81026" y="58547"/>
                    <a:pt x="80391" y="61468"/>
                  </a:cubicBezTo>
                  <a:cubicBezTo>
                    <a:pt x="79756" y="64389"/>
                    <a:pt x="78486" y="66929"/>
                    <a:pt x="76454" y="68961"/>
                  </a:cubicBezTo>
                  <a:lnTo>
                    <a:pt x="65024" y="80391"/>
                  </a:lnTo>
                  <a:cubicBezTo>
                    <a:pt x="64770" y="80645"/>
                    <a:pt x="64389" y="81153"/>
                    <a:pt x="64262" y="81915"/>
                  </a:cubicBezTo>
                  <a:cubicBezTo>
                    <a:pt x="64135" y="82677"/>
                    <a:pt x="63881" y="83185"/>
                    <a:pt x="63881" y="83693"/>
                  </a:cubicBezTo>
                  <a:cubicBezTo>
                    <a:pt x="64516" y="86995"/>
                    <a:pt x="65913" y="90678"/>
                    <a:pt x="68072" y="94869"/>
                  </a:cubicBezTo>
                  <a:cubicBezTo>
                    <a:pt x="69977" y="98552"/>
                    <a:pt x="72771" y="103124"/>
                    <a:pt x="76708" y="108458"/>
                  </a:cubicBezTo>
                  <a:cubicBezTo>
                    <a:pt x="80645" y="113792"/>
                    <a:pt x="86106" y="120015"/>
                    <a:pt x="93218" y="127000"/>
                  </a:cubicBezTo>
                  <a:cubicBezTo>
                    <a:pt x="100203" y="134112"/>
                    <a:pt x="106426" y="139700"/>
                    <a:pt x="111887" y="143637"/>
                  </a:cubicBezTo>
                  <a:cubicBezTo>
                    <a:pt x="117348" y="147574"/>
                    <a:pt x="121920" y="150495"/>
                    <a:pt x="125476" y="152400"/>
                  </a:cubicBezTo>
                  <a:cubicBezTo>
                    <a:pt x="129032" y="154305"/>
                    <a:pt x="131953" y="155448"/>
                    <a:pt x="133858" y="155829"/>
                  </a:cubicBezTo>
                  <a:lnTo>
                    <a:pt x="136779" y="156464"/>
                  </a:lnTo>
                  <a:cubicBezTo>
                    <a:pt x="137160" y="156464"/>
                    <a:pt x="137668" y="156337"/>
                    <a:pt x="138303" y="156083"/>
                  </a:cubicBezTo>
                  <a:cubicBezTo>
                    <a:pt x="138938" y="155829"/>
                    <a:pt x="139446" y="155575"/>
                    <a:pt x="139827" y="155321"/>
                  </a:cubicBezTo>
                  <a:lnTo>
                    <a:pt x="153162" y="141732"/>
                  </a:lnTo>
                  <a:cubicBezTo>
                    <a:pt x="155956" y="139319"/>
                    <a:pt x="159258" y="138049"/>
                    <a:pt x="162941" y="138049"/>
                  </a:cubicBezTo>
                  <a:cubicBezTo>
                    <a:pt x="165608" y="138049"/>
                    <a:pt x="167640" y="138557"/>
                    <a:pt x="169164" y="139446"/>
                  </a:cubicBezTo>
                  <a:lnTo>
                    <a:pt x="169418" y="139446"/>
                  </a:lnTo>
                  <a:lnTo>
                    <a:pt x="214376" y="165989"/>
                  </a:lnTo>
                  <a:cubicBezTo>
                    <a:pt x="217678" y="168021"/>
                    <a:pt x="219583" y="170561"/>
                    <a:pt x="220218" y="173736"/>
                  </a:cubicBezTo>
                </a:path>
              </a:pathLst>
            </a:custGeom>
            <a:solidFill>
              <a:srgbClr val="937E54"/>
            </a:solidFill>
          </p:spPr>
        </p:sp>
      </p:grpSp>
      <p:grpSp>
        <p:nvGrpSpPr>
          <p:cNvPr name="Group 13" id="13"/>
          <p:cNvGrpSpPr>
            <a:grpSpLocks noChangeAspect="true"/>
          </p:cNvGrpSpPr>
          <p:nvPr/>
        </p:nvGrpSpPr>
        <p:grpSpPr>
          <a:xfrm rot="0">
            <a:off x="4846653" y="1508627"/>
            <a:ext cx="128153" cy="193678"/>
            <a:chOff x="0" y="0"/>
            <a:chExt cx="196342" cy="296748"/>
          </a:xfrm>
        </p:grpSpPr>
        <p:sp>
          <p:nvSpPr>
            <p:cNvPr name="Freeform 14" id="14"/>
            <p:cNvSpPr/>
            <p:nvPr/>
          </p:nvSpPr>
          <p:spPr>
            <a:xfrm>
              <a:off x="0" y="0"/>
              <a:ext cx="196342" cy="296799"/>
            </a:xfrm>
            <a:custGeom>
              <a:avLst/>
              <a:gdLst/>
              <a:ahLst/>
              <a:cxnLst/>
              <a:rect r="r" b="b" t="t" l="l"/>
              <a:pathLst>
                <a:path h="296799" w="196342">
                  <a:moveTo>
                    <a:pt x="98171" y="148336"/>
                  </a:moveTo>
                  <a:cubicBezTo>
                    <a:pt x="70104" y="148336"/>
                    <a:pt x="47244" y="125603"/>
                    <a:pt x="47244" y="97409"/>
                  </a:cubicBezTo>
                  <a:cubicBezTo>
                    <a:pt x="47244" y="69215"/>
                    <a:pt x="70104" y="46609"/>
                    <a:pt x="98171" y="46609"/>
                  </a:cubicBezTo>
                  <a:cubicBezTo>
                    <a:pt x="126238" y="46609"/>
                    <a:pt x="149098" y="69342"/>
                    <a:pt x="149098" y="97536"/>
                  </a:cubicBezTo>
                  <a:cubicBezTo>
                    <a:pt x="149098" y="125730"/>
                    <a:pt x="126365" y="148463"/>
                    <a:pt x="98171" y="148463"/>
                  </a:cubicBezTo>
                  <a:moveTo>
                    <a:pt x="98171" y="0"/>
                  </a:moveTo>
                  <a:cubicBezTo>
                    <a:pt x="44069" y="0"/>
                    <a:pt x="0" y="44069"/>
                    <a:pt x="0" y="98171"/>
                  </a:cubicBezTo>
                  <a:cubicBezTo>
                    <a:pt x="0" y="120015"/>
                    <a:pt x="13970" y="155575"/>
                    <a:pt x="42545" y="206883"/>
                  </a:cubicBezTo>
                  <a:cubicBezTo>
                    <a:pt x="62738" y="243205"/>
                    <a:pt x="82677" y="273431"/>
                    <a:pt x="83566" y="274701"/>
                  </a:cubicBezTo>
                  <a:lnTo>
                    <a:pt x="98171" y="296799"/>
                  </a:lnTo>
                  <a:lnTo>
                    <a:pt x="112776" y="274701"/>
                  </a:lnTo>
                  <a:cubicBezTo>
                    <a:pt x="113665" y="273431"/>
                    <a:pt x="133604" y="243205"/>
                    <a:pt x="153797" y="206883"/>
                  </a:cubicBezTo>
                  <a:cubicBezTo>
                    <a:pt x="182372" y="155575"/>
                    <a:pt x="196342" y="120015"/>
                    <a:pt x="196342" y="98298"/>
                  </a:cubicBezTo>
                  <a:cubicBezTo>
                    <a:pt x="196342" y="44069"/>
                    <a:pt x="152273" y="0"/>
                    <a:pt x="98171" y="0"/>
                  </a:cubicBezTo>
                </a:path>
              </a:pathLst>
            </a:custGeom>
            <a:solidFill>
              <a:srgbClr val="937E54"/>
            </a:solidFill>
          </p:spPr>
        </p:sp>
      </p:grpSp>
      <p:pic>
        <p:nvPicPr>
          <p:cNvPr name="Picture 15" id="15"/>
          <p:cNvPicPr>
            <a:picLocks noChangeAspect="true"/>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false" rot="0">
            <a:off x="2465366" y="1568465"/>
            <a:ext cx="167725" cy="128996"/>
          </a:xfrm>
          <a:prstGeom prst="rect">
            <a:avLst/>
          </a:prstGeom>
        </p:spPr>
      </p:pic>
      <p:sp>
        <p:nvSpPr>
          <p:cNvPr name="TextBox 16" id="16"/>
          <p:cNvSpPr txBox="true"/>
          <p:nvPr/>
        </p:nvSpPr>
        <p:spPr>
          <a:xfrm rot="0">
            <a:off x="656979" y="3628019"/>
            <a:ext cx="1692387" cy="225223"/>
          </a:xfrm>
          <a:prstGeom prst="rect">
            <a:avLst/>
          </a:prstGeom>
        </p:spPr>
        <p:txBody>
          <a:bodyPr anchor="t" rtlCol="false" tIns="0" lIns="0" bIns="0" rIns="0">
            <a:spAutoFit/>
          </a:bodyPr>
          <a:lstStyle/>
          <a:p>
            <a:pPr>
              <a:lnSpc>
                <a:spcPts val="1759"/>
              </a:lnSpc>
            </a:pPr>
            <a:r>
              <a:rPr lang="en-US" sz="1256" spc="251">
                <a:solidFill>
                  <a:srgbClr val="333D4E"/>
                </a:solidFill>
                <a:latin typeface="Liberation Sans Bold"/>
              </a:rPr>
              <a:t>COMPÉTENCES</a:t>
            </a:r>
          </a:p>
        </p:txBody>
      </p:sp>
      <p:sp>
        <p:nvSpPr>
          <p:cNvPr name="TextBox 17" id="17"/>
          <p:cNvSpPr txBox="true"/>
          <p:nvPr/>
        </p:nvSpPr>
        <p:spPr>
          <a:xfrm rot="0">
            <a:off x="813343" y="5613490"/>
            <a:ext cx="1379659" cy="217082"/>
          </a:xfrm>
          <a:prstGeom prst="rect">
            <a:avLst/>
          </a:prstGeom>
        </p:spPr>
        <p:txBody>
          <a:bodyPr anchor="t" rtlCol="false" tIns="0" lIns="0" bIns="0" rIns="0">
            <a:spAutoFit/>
          </a:bodyPr>
          <a:lstStyle/>
          <a:p>
            <a:pPr>
              <a:lnSpc>
                <a:spcPts val="1679"/>
              </a:lnSpc>
            </a:pPr>
            <a:r>
              <a:rPr lang="en-US" sz="1200" spc="240">
                <a:solidFill>
                  <a:srgbClr val="333D4E"/>
                </a:solidFill>
                <a:latin typeface="Liberation Sans Bold"/>
              </a:rPr>
              <a:t>FORMATION</a:t>
            </a:r>
          </a:p>
        </p:txBody>
      </p:sp>
      <p:sp>
        <p:nvSpPr>
          <p:cNvPr name="TextBox 18" id="18"/>
          <p:cNvSpPr txBox="true"/>
          <p:nvPr/>
        </p:nvSpPr>
        <p:spPr>
          <a:xfrm rot="0">
            <a:off x="3156332" y="3617883"/>
            <a:ext cx="4039168" cy="225223"/>
          </a:xfrm>
          <a:prstGeom prst="rect">
            <a:avLst/>
          </a:prstGeom>
        </p:spPr>
        <p:txBody>
          <a:bodyPr anchor="t" rtlCol="false" tIns="0" lIns="0" bIns="0" rIns="0">
            <a:spAutoFit/>
          </a:bodyPr>
          <a:lstStyle/>
          <a:p>
            <a:pPr>
              <a:lnSpc>
                <a:spcPts val="1759"/>
              </a:lnSpc>
            </a:pPr>
            <a:r>
              <a:rPr lang="en-US" sz="1256" spc="251">
                <a:solidFill>
                  <a:srgbClr val="333D4E"/>
                </a:solidFill>
                <a:latin typeface="Liberation Sans Bold"/>
              </a:rPr>
              <a:t>EXPÉRIENCES PROFESSIONNELLES</a:t>
            </a:r>
          </a:p>
        </p:txBody>
      </p:sp>
      <p:sp>
        <p:nvSpPr>
          <p:cNvPr name="TextBox 19" id="19"/>
          <p:cNvSpPr txBox="true"/>
          <p:nvPr/>
        </p:nvSpPr>
        <p:spPr>
          <a:xfrm rot="0">
            <a:off x="587041" y="4225166"/>
            <a:ext cx="2094867" cy="148562"/>
          </a:xfrm>
          <a:prstGeom prst="rect">
            <a:avLst/>
          </a:prstGeom>
        </p:spPr>
        <p:txBody>
          <a:bodyPr anchor="t" rtlCol="false" tIns="0" lIns="0" bIns="0" rIns="0">
            <a:spAutoFit/>
          </a:bodyPr>
          <a:lstStyle/>
          <a:p>
            <a:pPr marL="194310" indent="-97155" lvl="1">
              <a:lnSpc>
                <a:spcPts val="1260"/>
              </a:lnSpc>
              <a:buFont typeface="Arial"/>
              <a:buChar char="•"/>
            </a:pPr>
            <a:r>
              <a:rPr lang="en-US" sz="900">
                <a:solidFill>
                  <a:srgbClr val="000000"/>
                </a:solidFill>
                <a:latin typeface="Roboto"/>
              </a:rPr>
              <a:t>Compétence 1</a:t>
            </a:r>
          </a:p>
        </p:txBody>
      </p:sp>
      <p:sp>
        <p:nvSpPr>
          <p:cNvPr name="TextBox 20" id="20"/>
          <p:cNvSpPr txBox="true"/>
          <p:nvPr/>
        </p:nvSpPr>
        <p:spPr>
          <a:xfrm rot="0">
            <a:off x="587041" y="4530600"/>
            <a:ext cx="2094867" cy="148562"/>
          </a:xfrm>
          <a:prstGeom prst="rect">
            <a:avLst/>
          </a:prstGeom>
        </p:spPr>
        <p:txBody>
          <a:bodyPr anchor="t" rtlCol="false" tIns="0" lIns="0" bIns="0" rIns="0">
            <a:spAutoFit/>
          </a:bodyPr>
          <a:lstStyle/>
          <a:p>
            <a:pPr marL="194310" indent="-97155" lvl="1">
              <a:lnSpc>
                <a:spcPts val="1260"/>
              </a:lnSpc>
              <a:buFont typeface="Arial"/>
              <a:buChar char="•"/>
            </a:pPr>
            <a:r>
              <a:rPr lang="en-US" sz="900">
                <a:solidFill>
                  <a:srgbClr val="000000"/>
                </a:solidFill>
                <a:latin typeface="Roboto"/>
              </a:rPr>
              <a:t>Compétence 2</a:t>
            </a:r>
          </a:p>
        </p:txBody>
      </p:sp>
      <p:sp>
        <p:nvSpPr>
          <p:cNvPr name="TextBox 21" id="21"/>
          <p:cNvSpPr txBox="true"/>
          <p:nvPr/>
        </p:nvSpPr>
        <p:spPr>
          <a:xfrm rot="0">
            <a:off x="587041" y="4836034"/>
            <a:ext cx="2094867" cy="148562"/>
          </a:xfrm>
          <a:prstGeom prst="rect">
            <a:avLst/>
          </a:prstGeom>
        </p:spPr>
        <p:txBody>
          <a:bodyPr anchor="t" rtlCol="false" tIns="0" lIns="0" bIns="0" rIns="0">
            <a:spAutoFit/>
          </a:bodyPr>
          <a:lstStyle/>
          <a:p>
            <a:pPr marL="194310" indent="-97155" lvl="1">
              <a:lnSpc>
                <a:spcPts val="1260"/>
              </a:lnSpc>
              <a:buFont typeface="Arial"/>
              <a:buChar char="•"/>
            </a:pPr>
            <a:r>
              <a:rPr lang="en-US" sz="900">
                <a:solidFill>
                  <a:srgbClr val="000000"/>
                </a:solidFill>
                <a:latin typeface="Roboto"/>
              </a:rPr>
              <a:t>Compétence 3</a:t>
            </a:r>
          </a:p>
        </p:txBody>
      </p:sp>
      <p:sp>
        <p:nvSpPr>
          <p:cNvPr name="TextBox 22" id="22"/>
          <p:cNvSpPr txBox="true"/>
          <p:nvPr/>
        </p:nvSpPr>
        <p:spPr>
          <a:xfrm rot="0">
            <a:off x="587041" y="5141469"/>
            <a:ext cx="2094867" cy="148562"/>
          </a:xfrm>
          <a:prstGeom prst="rect">
            <a:avLst/>
          </a:prstGeom>
        </p:spPr>
        <p:txBody>
          <a:bodyPr anchor="t" rtlCol="false" tIns="0" lIns="0" bIns="0" rIns="0">
            <a:spAutoFit/>
          </a:bodyPr>
          <a:lstStyle/>
          <a:p>
            <a:pPr marL="194310" indent="-97155" lvl="1">
              <a:lnSpc>
                <a:spcPts val="1260"/>
              </a:lnSpc>
              <a:buFont typeface="Arial"/>
              <a:buChar char="•"/>
            </a:pPr>
            <a:r>
              <a:rPr lang="en-US" sz="900">
                <a:solidFill>
                  <a:srgbClr val="000000"/>
                </a:solidFill>
                <a:latin typeface="Roboto"/>
              </a:rPr>
              <a:t>Compétence 4</a:t>
            </a:r>
          </a:p>
        </p:txBody>
      </p:sp>
      <p:sp>
        <p:nvSpPr>
          <p:cNvPr name="TextBox 23" id="23"/>
          <p:cNvSpPr txBox="true"/>
          <p:nvPr/>
        </p:nvSpPr>
        <p:spPr>
          <a:xfrm rot="0">
            <a:off x="587041" y="6105310"/>
            <a:ext cx="1990104" cy="148562"/>
          </a:xfrm>
          <a:prstGeom prst="rect">
            <a:avLst/>
          </a:prstGeom>
        </p:spPr>
        <p:txBody>
          <a:bodyPr anchor="t" rtlCol="false" tIns="0" lIns="0" bIns="0" rIns="0">
            <a:spAutoFit/>
          </a:bodyPr>
          <a:lstStyle/>
          <a:p>
            <a:pPr>
              <a:lnSpc>
                <a:spcPts val="1260"/>
              </a:lnSpc>
            </a:pPr>
            <a:r>
              <a:rPr lang="en-US" sz="900">
                <a:solidFill>
                  <a:srgbClr val="000000"/>
                </a:solidFill>
                <a:latin typeface="Roboto Bold"/>
              </a:rPr>
              <a:t>Nom de la formation</a:t>
            </a:r>
          </a:p>
        </p:txBody>
      </p:sp>
      <p:sp>
        <p:nvSpPr>
          <p:cNvPr name="TextBox 24" id="24"/>
          <p:cNvSpPr txBox="true"/>
          <p:nvPr/>
        </p:nvSpPr>
        <p:spPr>
          <a:xfrm rot="0">
            <a:off x="587041" y="6306596"/>
            <a:ext cx="1990104" cy="208267"/>
          </a:xfrm>
          <a:prstGeom prst="rect">
            <a:avLst/>
          </a:prstGeom>
        </p:spPr>
        <p:txBody>
          <a:bodyPr anchor="t" rtlCol="false" tIns="0" lIns="0" bIns="0" rIns="0">
            <a:spAutoFit/>
          </a:bodyPr>
          <a:lstStyle/>
          <a:p>
            <a:pPr>
              <a:lnSpc>
                <a:spcPts val="1612"/>
              </a:lnSpc>
            </a:pPr>
            <a:r>
              <a:rPr lang="en-US" sz="1151">
                <a:solidFill>
                  <a:srgbClr val="000000"/>
                </a:solidFill>
                <a:latin typeface="Roboto Bold"/>
              </a:rPr>
              <a:t>Université, Ville</a:t>
            </a:r>
          </a:p>
        </p:txBody>
      </p:sp>
      <p:sp>
        <p:nvSpPr>
          <p:cNvPr name="TextBox 25" id="25"/>
          <p:cNvSpPr txBox="true"/>
          <p:nvPr/>
        </p:nvSpPr>
        <p:spPr>
          <a:xfrm rot="0">
            <a:off x="587041" y="6665458"/>
            <a:ext cx="1990104" cy="148562"/>
          </a:xfrm>
          <a:prstGeom prst="rect">
            <a:avLst/>
          </a:prstGeom>
        </p:spPr>
        <p:txBody>
          <a:bodyPr anchor="t" rtlCol="false" tIns="0" lIns="0" bIns="0" rIns="0">
            <a:spAutoFit/>
          </a:bodyPr>
          <a:lstStyle/>
          <a:p>
            <a:pPr>
              <a:lnSpc>
                <a:spcPts val="1260"/>
              </a:lnSpc>
            </a:pPr>
            <a:r>
              <a:rPr lang="en-US" sz="900">
                <a:solidFill>
                  <a:srgbClr val="937E54"/>
                </a:solidFill>
                <a:latin typeface="Roboto Italics"/>
              </a:rPr>
              <a:t>2016 - 2018</a:t>
            </a:r>
          </a:p>
        </p:txBody>
      </p:sp>
      <p:sp>
        <p:nvSpPr>
          <p:cNvPr name="TextBox 26" id="26"/>
          <p:cNvSpPr txBox="true"/>
          <p:nvPr/>
        </p:nvSpPr>
        <p:spPr>
          <a:xfrm rot="0">
            <a:off x="587041" y="7014617"/>
            <a:ext cx="1990104" cy="148562"/>
          </a:xfrm>
          <a:prstGeom prst="rect">
            <a:avLst/>
          </a:prstGeom>
        </p:spPr>
        <p:txBody>
          <a:bodyPr anchor="t" rtlCol="false" tIns="0" lIns="0" bIns="0" rIns="0">
            <a:spAutoFit/>
          </a:bodyPr>
          <a:lstStyle/>
          <a:p>
            <a:pPr>
              <a:lnSpc>
                <a:spcPts val="1259"/>
              </a:lnSpc>
            </a:pPr>
            <a:r>
              <a:rPr lang="en-US" sz="899">
                <a:solidFill>
                  <a:srgbClr val="000000"/>
                </a:solidFill>
                <a:latin typeface="Roboto Bold"/>
              </a:rPr>
              <a:t>Nom de la formation</a:t>
            </a:r>
          </a:p>
        </p:txBody>
      </p:sp>
      <p:sp>
        <p:nvSpPr>
          <p:cNvPr name="TextBox 27" id="27"/>
          <p:cNvSpPr txBox="true"/>
          <p:nvPr/>
        </p:nvSpPr>
        <p:spPr>
          <a:xfrm rot="0">
            <a:off x="587041" y="7215902"/>
            <a:ext cx="1990104" cy="208267"/>
          </a:xfrm>
          <a:prstGeom prst="rect">
            <a:avLst/>
          </a:prstGeom>
        </p:spPr>
        <p:txBody>
          <a:bodyPr anchor="t" rtlCol="false" tIns="0" lIns="0" bIns="0" rIns="0">
            <a:spAutoFit/>
          </a:bodyPr>
          <a:lstStyle/>
          <a:p>
            <a:pPr>
              <a:lnSpc>
                <a:spcPts val="1612"/>
              </a:lnSpc>
            </a:pPr>
            <a:r>
              <a:rPr lang="en-US" sz="1151">
                <a:solidFill>
                  <a:srgbClr val="000000"/>
                </a:solidFill>
                <a:latin typeface="Roboto Bold"/>
              </a:rPr>
              <a:t>Université, Ville</a:t>
            </a:r>
          </a:p>
        </p:txBody>
      </p:sp>
      <p:sp>
        <p:nvSpPr>
          <p:cNvPr name="TextBox 28" id="28"/>
          <p:cNvSpPr txBox="true"/>
          <p:nvPr/>
        </p:nvSpPr>
        <p:spPr>
          <a:xfrm rot="0">
            <a:off x="587041" y="7574764"/>
            <a:ext cx="1990104" cy="148562"/>
          </a:xfrm>
          <a:prstGeom prst="rect">
            <a:avLst/>
          </a:prstGeom>
        </p:spPr>
        <p:txBody>
          <a:bodyPr anchor="t" rtlCol="false" tIns="0" lIns="0" bIns="0" rIns="0">
            <a:spAutoFit/>
          </a:bodyPr>
          <a:lstStyle/>
          <a:p>
            <a:pPr>
              <a:lnSpc>
                <a:spcPts val="1260"/>
              </a:lnSpc>
            </a:pPr>
            <a:r>
              <a:rPr lang="en-US" sz="900">
                <a:solidFill>
                  <a:srgbClr val="937E54"/>
                </a:solidFill>
                <a:latin typeface="Roboto Italics"/>
              </a:rPr>
              <a:t>2016 - 2018</a:t>
            </a:r>
          </a:p>
        </p:txBody>
      </p:sp>
      <p:sp>
        <p:nvSpPr>
          <p:cNvPr name="TextBox 29" id="29"/>
          <p:cNvSpPr txBox="true"/>
          <p:nvPr/>
        </p:nvSpPr>
        <p:spPr>
          <a:xfrm rot="0">
            <a:off x="3223697" y="4279959"/>
            <a:ext cx="1990104" cy="208267"/>
          </a:xfrm>
          <a:prstGeom prst="rect">
            <a:avLst/>
          </a:prstGeom>
        </p:spPr>
        <p:txBody>
          <a:bodyPr anchor="t" rtlCol="false" tIns="0" lIns="0" bIns="0" rIns="0">
            <a:spAutoFit/>
          </a:bodyPr>
          <a:lstStyle/>
          <a:p>
            <a:pPr>
              <a:lnSpc>
                <a:spcPts val="1612"/>
              </a:lnSpc>
            </a:pPr>
            <a:r>
              <a:rPr lang="en-US" sz="1151">
                <a:solidFill>
                  <a:srgbClr val="000000"/>
                </a:solidFill>
                <a:latin typeface="Roboto Bold"/>
              </a:rPr>
              <a:t> Titre du poste</a:t>
            </a:r>
          </a:p>
        </p:txBody>
      </p:sp>
      <p:sp>
        <p:nvSpPr>
          <p:cNvPr name="TextBox 30" id="30"/>
          <p:cNvSpPr txBox="true"/>
          <p:nvPr/>
        </p:nvSpPr>
        <p:spPr>
          <a:xfrm rot="0">
            <a:off x="3223697" y="4638821"/>
            <a:ext cx="1990104" cy="148562"/>
          </a:xfrm>
          <a:prstGeom prst="rect">
            <a:avLst/>
          </a:prstGeom>
        </p:spPr>
        <p:txBody>
          <a:bodyPr anchor="t" rtlCol="false" tIns="0" lIns="0" bIns="0" rIns="0">
            <a:spAutoFit/>
          </a:bodyPr>
          <a:lstStyle/>
          <a:p>
            <a:pPr>
              <a:lnSpc>
                <a:spcPts val="1260"/>
              </a:lnSpc>
            </a:pPr>
            <a:r>
              <a:rPr lang="en-US" sz="900">
                <a:solidFill>
                  <a:srgbClr val="937E54"/>
                </a:solidFill>
                <a:latin typeface="Roboto Bold Italics"/>
              </a:rPr>
              <a:t>Nom d'entreprise </a:t>
            </a:r>
          </a:p>
        </p:txBody>
      </p:sp>
      <p:sp>
        <p:nvSpPr>
          <p:cNvPr name="TextBox 31" id="31"/>
          <p:cNvSpPr txBox="true"/>
          <p:nvPr/>
        </p:nvSpPr>
        <p:spPr>
          <a:xfrm rot="0">
            <a:off x="3223697" y="4928980"/>
            <a:ext cx="3971803" cy="990647"/>
          </a:xfrm>
          <a:prstGeom prst="rect">
            <a:avLst/>
          </a:prstGeom>
        </p:spPr>
        <p:txBody>
          <a:bodyPr anchor="t" rtlCol="false" tIns="0" lIns="0" bIns="0" rIns="0">
            <a:spAutoFit/>
          </a:bodyPr>
          <a:lstStyle/>
          <a:p>
            <a:pPr>
              <a:lnSpc>
                <a:spcPts val="1172"/>
              </a:lnSpc>
            </a:pPr>
            <a:r>
              <a:rPr lang="en-US" sz="837">
                <a:solidFill>
                  <a:srgbClr val="000000"/>
                </a:solidFill>
                <a:latin typeface="Roboto"/>
              </a:rPr>
              <a:t>Décrivez les tâches que vous avez accomplies pour ce poste. Veuillez aussi décrire vos missions et les résultats obtenus. Vous pouvez les citer.</a:t>
            </a:r>
          </a:p>
          <a:p>
            <a:pPr>
              <a:lnSpc>
                <a:spcPts val="1172"/>
              </a:lnSpc>
            </a:pPr>
          </a:p>
          <a:p>
            <a:pPr marL="180879" indent="-90440" lvl="1">
              <a:lnSpc>
                <a:spcPts val="1172"/>
              </a:lnSpc>
              <a:buFont typeface="Arial"/>
              <a:buChar char="•"/>
            </a:pPr>
            <a:r>
              <a:rPr lang="en-US" sz="837">
                <a:solidFill>
                  <a:srgbClr val="000000"/>
                </a:solidFill>
                <a:latin typeface="Roboto"/>
              </a:rPr>
              <a:t>Décrivez la tâche 1 pour ce poste </a:t>
            </a:r>
          </a:p>
          <a:p>
            <a:pPr marL="180879" indent="-90440" lvl="1">
              <a:lnSpc>
                <a:spcPts val="1172"/>
              </a:lnSpc>
              <a:buFont typeface="Arial"/>
              <a:buChar char="•"/>
            </a:pPr>
            <a:r>
              <a:rPr lang="en-US" sz="837">
                <a:solidFill>
                  <a:srgbClr val="000000"/>
                </a:solidFill>
                <a:latin typeface="Roboto"/>
              </a:rPr>
              <a:t>Décrivez la tâche 2 pour ce poste </a:t>
            </a:r>
          </a:p>
          <a:p>
            <a:pPr marL="180879" indent="-90440" lvl="1">
              <a:lnSpc>
                <a:spcPts val="1172"/>
              </a:lnSpc>
              <a:buFont typeface="Arial"/>
              <a:buChar char="•"/>
            </a:pPr>
            <a:r>
              <a:rPr lang="en-US" sz="837">
                <a:solidFill>
                  <a:srgbClr val="000000"/>
                </a:solidFill>
                <a:latin typeface="Roboto"/>
              </a:rPr>
              <a:t>Décrivez la tâche 3 pour ce poste</a:t>
            </a:r>
          </a:p>
          <a:p>
            <a:pPr marL="180879" indent="-90440" lvl="1">
              <a:lnSpc>
                <a:spcPts val="1172"/>
              </a:lnSpc>
              <a:buFont typeface="Arial"/>
              <a:buChar char="•"/>
            </a:pPr>
            <a:r>
              <a:rPr lang="en-US" sz="837">
                <a:solidFill>
                  <a:srgbClr val="000000"/>
                </a:solidFill>
                <a:latin typeface="Roboto"/>
              </a:rPr>
              <a:t>Décrivez la tâche 4 pour ce poste </a:t>
            </a:r>
          </a:p>
        </p:txBody>
      </p:sp>
      <p:sp>
        <p:nvSpPr>
          <p:cNvPr name="TextBox 32" id="32"/>
          <p:cNvSpPr txBox="true"/>
          <p:nvPr/>
        </p:nvSpPr>
        <p:spPr>
          <a:xfrm rot="0">
            <a:off x="5205396" y="4624634"/>
            <a:ext cx="1990104" cy="139610"/>
          </a:xfrm>
          <a:prstGeom prst="rect">
            <a:avLst/>
          </a:prstGeom>
        </p:spPr>
        <p:txBody>
          <a:bodyPr anchor="t" rtlCol="false" tIns="0" lIns="0" bIns="0" rIns="0">
            <a:spAutoFit/>
          </a:bodyPr>
          <a:lstStyle/>
          <a:p>
            <a:pPr algn="r">
              <a:lnSpc>
                <a:spcPts val="1172"/>
              </a:lnSpc>
            </a:pPr>
            <a:r>
              <a:rPr lang="en-US" sz="837">
                <a:solidFill>
                  <a:srgbClr val="937E54"/>
                </a:solidFill>
                <a:latin typeface="Roboto"/>
              </a:rPr>
              <a:t>2020-2022</a:t>
            </a:r>
          </a:p>
        </p:txBody>
      </p:sp>
      <p:sp>
        <p:nvSpPr>
          <p:cNvPr name="TextBox 33" id="33"/>
          <p:cNvSpPr txBox="true"/>
          <p:nvPr/>
        </p:nvSpPr>
        <p:spPr>
          <a:xfrm rot="0">
            <a:off x="2793732" y="2280517"/>
            <a:ext cx="4422349" cy="910420"/>
          </a:xfrm>
          <a:prstGeom prst="rect">
            <a:avLst/>
          </a:prstGeom>
        </p:spPr>
        <p:txBody>
          <a:bodyPr anchor="t" rtlCol="false" tIns="0" lIns="0" bIns="0" rIns="0">
            <a:spAutoFit/>
          </a:bodyPr>
          <a:lstStyle/>
          <a:p>
            <a:pPr>
              <a:lnSpc>
                <a:spcPts val="1260"/>
              </a:lnSpc>
            </a:pPr>
            <a:r>
              <a:rPr lang="en-US" sz="900">
                <a:solidFill>
                  <a:srgbClr val="000000"/>
                </a:solidFill>
                <a:latin typeface="Roboto"/>
              </a:rPr>
              <a:t>En quelques lignes, décrivez votre cheminement de carrière, vos compétences clés et vos objectifs professionnels. Il s'agit plutôt d'une introduction à votre lettre de motivation. Vous pouvez les présenter par points ou en texte clair. En quelques lignes, décrivez votre cheminement de carrière, vos compétences clés et vos objectifs professionnels. Il s'agit plutôt d'une introduction à votre lettre de motivation. Vous pouvez les présenter par points ou en texte clair.</a:t>
            </a:r>
          </a:p>
        </p:txBody>
      </p:sp>
      <p:sp>
        <p:nvSpPr>
          <p:cNvPr name="TextBox 34" id="34"/>
          <p:cNvSpPr txBox="true"/>
          <p:nvPr/>
        </p:nvSpPr>
        <p:spPr>
          <a:xfrm rot="0">
            <a:off x="1459579" y="391027"/>
            <a:ext cx="4640842" cy="507351"/>
          </a:xfrm>
          <a:prstGeom prst="rect">
            <a:avLst/>
          </a:prstGeom>
        </p:spPr>
        <p:txBody>
          <a:bodyPr anchor="t" rtlCol="false" tIns="0" lIns="0" bIns="0" rIns="0">
            <a:spAutoFit/>
          </a:bodyPr>
          <a:lstStyle/>
          <a:p>
            <a:pPr algn="ctr">
              <a:lnSpc>
                <a:spcPts val="4060"/>
              </a:lnSpc>
            </a:pPr>
            <a:r>
              <a:rPr lang="en-US" sz="2900" spc="580">
                <a:solidFill>
                  <a:srgbClr val="FFFFFF"/>
                </a:solidFill>
                <a:latin typeface="Liberation Sans Bold"/>
              </a:rPr>
              <a:t>NOM PRÈNOM</a:t>
            </a:r>
          </a:p>
        </p:txBody>
      </p:sp>
      <p:sp>
        <p:nvSpPr>
          <p:cNvPr name="TextBox 35" id="35"/>
          <p:cNvSpPr txBox="true"/>
          <p:nvPr/>
        </p:nvSpPr>
        <p:spPr>
          <a:xfrm rot="0">
            <a:off x="2558490" y="1124418"/>
            <a:ext cx="2241952" cy="224047"/>
          </a:xfrm>
          <a:prstGeom prst="rect">
            <a:avLst/>
          </a:prstGeom>
        </p:spPr>
        <p:txBody>
          <a:bodyPr anchor="t" rtlCol="false" tIns="0" lIns="0" bIns="0" rIns="0">
            <a:spAutoFit/>
          </a:bodyPr>
          <a:lstStyle/>
          <a:p>
            <a:pPr algn="ctr">
              <a:lnSpc>
                <a:spcPts val="1819"/>
              </a:lnSpc>
            </a:pPr>
            <a:r>
              <a:rPr lang="en-US" sz="1299" spc="259">
                <a:solidFill>
                  <a:srgbClr val="937E54"/>
                </a:solidFill>
                <a:latin typeface="Roboto Bold"/>
              </a:rPr>
              <a:t>TITRE DU POSTE</a:t>
            </a:r>
          </a:p>
        </p:txBody>
      </p:sp>
      <p:sp>
        <p:nvSpPr>
          <p:cNvPr name="TextBox 36" id="36"/>
          <p:cNvSpPr txBox="true"/>
          <p:nvPr/>
        </p:nvSpPr>
        <p:spPr>
          <a:xfrm rot="0">
            <a:off x="3198421" y="6269371"/>
            <a:ext cx="1990104" cy="208267"/>
          </a:xfrm>
          <a:prstGeom prst="rect">
            <a:avLst/>
          </a:prstGeom>
        </p:spPr>
        <p:txBody>
          <a:bodyPr anchor="t" rtlCol="false" tIns="0" lIns="0" bIns="0" rIns="0">
            <a:spAutoFit/>
          </a:bodyPr>
          <a:lstStyle/>
          <a:p>
            <a:pPr>
              <a:lnSpc>
                <a:spcPts val="1612"/>
              </a:lnSpc>
            </a:pPr>
            <a:r>
              <a:rPr lang="en-US" sz="1151">
                <a:solidFill>
                  <a:srgbClr val="000000"/>
                </a:solidFill>
                <a:latin typeface="Roboto Bold"/>
              </a:rPr>
              <a:t> </a:t>
            </a:r>
            <a:r>
              <a:rPr lang="en-US" sz="1151">
                <a:solidFill>
                  <a:srgbClr val="000000"/>
                </a:solidFill>
                <a:latin typeface="Roboto Bold"/>
              </a:rPr>
              <a:t>Titre du poste</a:t>
            </a:r>
          </a:p>
        </p:txBody>
      </p:sp>
      <p:sp>
        <p:nvSpPr>
          <p:cNvPr name="TextBox 37" id="37"/>
          <p:cNvSpPr txBox="true"/>
          <p:nvPr/>
        </p:nvSpPr>
        <p:spPr>
          <a:xfrm rot="0">
            <a:off x="3198421" y="6628233"/>
            <a:ext cx="1990104" cy="148562"/>
          </a:xfrm>
          <a:prstGeom prst="rect">
            <a:avLst/>
          </a:prstGeom>
        </p:spPr>
        <p:txBody>
          <a:bodyPr anchor="t" rtlCol="false" tIns="0" lIns="0" bIns="0" rIns="0">
            <a:spAutoFit/>
          </a:bodyPr>
          <a:lstStyle/>
          <a:p>
            <a:pPr>
              <a:lnSpc>
                <a:spcPts val="1260"/>
              </a:lnSpc>
            </a:pPr>
            <a:r>
              <a:rPr lang="en-US" sz="900">
                <a:solidFill>
                  <a:srgbClr val="937E54"/>
                </a:solidFill>
                <a:latin typeface="Roboto Bold Italics"/>
              </a:rPr>
              <a:t>Nom d'entreprise</a:t>
            </a:r>
            <a:r>
              <a:rPr lang="en-US" sz="900">
                <a:solidFill>
                  <a:srgbClr val="937E54"/>
                </a:solidFill>
                <a:latin typeface="Roboto Bold Italics"/>
              </a:rPr>
              <a:t> </a:t>
            </a:r>
          </a:p>
        </p:txBody>
      </p:sp>
      <p:sp>
        <p:nvSpPr>
          <p:cNvPr name="TextBox 38" id="38"/>
          <p:cNvSpPr txBox="true"/>
          <p:nvPr/>
        </p:nvSpPr>
        <p:spPr>
          <a:xfrm rot="0">
            <a:off x="3198421" y="6918392"/>
            <a:ext cx="3971803" cy="1132486"/>
          </a:xfrm>
          <a:prstGeom prst="rect">
            <a:avLst/>
          </a:prstGeom>
        </p:spPr>
        <p:txBody>
          <a:bodyPr anchor="t" rtlCol="false" tIns="0" lIns="0" bIns="0" rIns="0">
            <a:spAutoFit/>
          </a:bodyPr>
          <a:lstStyle/>
          <a:p>
            <a:pPr>
              <a:lnSpc>
                <a:spcPts val="1172"/>
              </a:lnSpc>
            </a:pPr>
            <a:r>
              <a:rPr lang="en-US" sz="837">
                <a:solidFill>
                  <a:srgbClr val="000000"/>
                </a:solidFill>
                <a:latin typeface="Roboto"/>
              </a:rPr>
              <a:t>Décrivez les tâches que vous avez accomplies pour ce poste. Veuillez aussi décrire vos missions et les résultats obtenus. Vous pouvez les citer.</a:t>
            </a:r>
          </a:p>
          <a:p>
            <a:pPr>
              <a:lnSpc>
                <a:spcPts val="1172"/>
              </a:lnSpc>
            </a:pPr>
          </a:p>
          <a:p>
            <a:pPr marL="180879" indent="-90440" lvl="1">
              <a:lnSpc>
                <a:spcPts val="1172"/>
              </a:lnSpc>
              <a:buFont typeface="Arial"/>
              <a:buChar char="•"/>
            </a:pPr>
            <a:r>
              <a:rPr lang="en-US" sz="837">
                <a:solidFill>
                  <a:srgbClr val="000000"/>
                </a:solidFill>
                <a:latin typeface="Roboto"/>
              </a:rPr>
              <a:t>Décrivez la tâche 1 pour ce poste </a:t>
            </a:r>
          </a:p>
          <a:p>
            <a:pPr marL="180879" indent="-90440" lvl="1">
              <a:lnSpc>
                <a:spcPts val="1172"/>
              </a:lnSpc>
              <a:buFont typeface="Arial"/>
              <a:buChar char="•"/>
            </a:pPr>
            <a:r>
              <a:rPr lang="en-US" sz="837">
                <a:solidFill>
                  <a:srgbClr val="000000"/>
                </a:solidFill>
                <a:latin typeface="Roboto"/>
              </a:rPr>
              <a:t>Décrivez la tâche 2 pour ce poste </a:t>
            </a:r>
          </a:p>
          <a:p>
            <a:pPr marL="180879" indent="-90440" lvl="1">
              <a:lnSpc>
                <a:spcPts val="1172"/>
              </a:lnSpc>
              <a:buFont typeface="Arial"/>
              <a:buChar char="•"/>
            </a:pPr>
            <a:r>
              <a:rPr lang="en-US" sz="837">
                <a:solidFill>
                  <a:srgbClr val="000000"/>
                </a:solidFill>
                <a:latin typeface="Roboto"/>
              </a:rPr>
              <a:t>Décrivez la tâche 3 pour ce poste</a:t>
            </a:r>
          </a:p>
          <a:p>
            <a:pPr marL="180879" indent="-90440" lvl="1">
              <a:lnSpc>
                <a:spcPts val="1172"/>
              </a:lnSpc>
              <a:buFont typeface="Arial"/>
              <a:buChar char="•"/>
            </a:pPr>
            <a:r>
              <a:rPr lang="en-US" sz="837">
                <a:solidFill>
                  <a:srgbClr val="000000"/>
                </a:solidFill>
                <a:latin typeface="Roboto"/>
              </a:rPr>
              <a:t>Décrivez la tâche 4 pour ce poste </a:t>
            </a:r>
          </a:p>
          <a:p>
            <a:pPr>
              <a:lnSpc>
                <a:spcPts val="1172"/>
              </a:lnSpc>
            </a:pPr>
          </a:p>
        </p:txBody>
      </p:sp>
      <p:sp>
        <p:nvSpPr>
          <p:cNvPr name="TextBox 39" id="39"/>
          <p:cNvSpPr txBox="true"/>
          <p:nvPr/>
        </p:nvSpPr>
        <p:spPr>
          <a:xfrm rot="0">
            <a:off x="5180119" y="6614046"/>
            <a:ext cx="1990104" cy="139610"/>
          </a:xfrm>
          <a:prstGeom prst="rect">
            <a:avLst/>
          </a:prstGeom>
        </p:spPr>
        <p:txBody>
          <a:bodyPr anchor="t" rtlCol="false" tIns="0" lIns="0" bIns="0" rIns="0">
            <a:spAutoFit/>
          </a:bodyPr>
          <a:lstStyle/>
          <a:p>
            <a:pPr algn="r">
              <a:lnSpc>
                <a:spcPts val="1172"/>
              </a:lnSpc>
            </a:pPr>
            <a:r>
              <a:rPr lang="en-US" sz="837">
                <a:solidFill>
                  <a:srgbClr val="937E54"/>
                </a:solidFill>
                <a:latin typeface="Roboto"/>
              </a:rPr>
              <a:t>2020-2022</a:t>
            </a:r>
          </a:p>
        </p:txBody>
      </p:sp>
      <p:sp>
        <p:nvSpPr>
          <p:cNvPr name="TextBox 40" id="40"/>
          <p:cNvSpPr txBox="true"/>
          <p:nvPr/>
        </p:nvSpPr>
        <p:spPr>
          <a:xfrm rot="0">
            <a:off x="5121908" y="1533779"/>
            <a:ext cx="1892595" cy="169759"/>
          </a:xfrm>
          <a:prstGeom prst="rect">
            <a:avLst/>
          </a:prstGeom>
        </p:spPr>
        <p:txBody>
          <a:bodyPr anchor="t" rtlCol="false" tIns="0" lIns="0" bIns="0" rIns="0">
            <a:spAutoFit/>
          </a:bodyPr>
          <a:lstStyle/>
          <a:p>
            <a:pPr>
              <a:lnSpc>
                <a:spcPts val="1389"/>
              </a:lnSpc>
            </a:pPr>
            <a:r>
              <a:rPr lang="en-US" sz="926">
                <a:solidFill>
                  <a:srgbClr val="FFFFFF"/>
                </a:solidFill>
                <a:latin typeface="Garet"/>
              </a:rPr>
              <a:t>123 Votre adresse , Ville</a:t>
            </a:r>
          </a:p>
        </p:txBody>
      </p:sp>
      <p:sp>
        <p:nvSpPr>
          <p:cNvPr name="TextBox 41" id="41"/>
          <p:cNvSpPr txBox="true"/>
          <p:nvPr/>
        </p:nvSpPr>
        <p:spPr>
          <a:xfrm rot="0">
            <a:off x="1044076" y="1533779"/>
            <a:ext cx="954944" cy="164671"/>
          </a:xfrm>
          <a:prstGeom prst="rect">
            <a:avLst/>
          </a:prstGeom>
        </p:spPr>
        <p:txBody>
          <a:bodyPr anchor="t" rtlCol="false" tIns="0" lIns="0" bIns="0" rIns="0">
            <a:spAutoFit/>
          </a:bodyPr>
          <a:lstStyle/>
          <a:p>
            <a:pPr>
              <a:lnSpc>
                <a:spcPts val="1389"/>
              </a:lnSpc>
            </a:pPr>
            <a:r>
              <a:rPr lang="en-US" sz="926">
                <a:solidFill>
                  <a:srgbClr val="FFFFFF"/>
                </a:solidFill>
                <a:latin typeface="Garet"/>
              </a:rPr>
              <a:t>+123-456-7890</a:t>
            </a:r>
          </a:p>
        </p:txBody>
      </p:sp>
      <p:sp>
        <p:nvSpPr>
          <p:cNvPr name="TextBox 42" id="42"/>
          <p:cNvSpPr txBox="true"/>
          <p:nvPr/>
        </p:nvSpPr>
        <p:spPr>
          <a:xfrm rot="0">
            <a:off x="2793732" y="1533779"/>
            <a:ext cx="1684021" cy="169759"/>
          </a:xfrm>
          <a:prstGeom prst="rect">
            <a:avLst/>
          </a:prstGeom>
        </p:spPr>
        <p:txBody>
          <a:bodyPr anchor="t" rtlCol="false" tIns="0" lIns="0" bIns="0" rIns="0">
            <a:spAutoFit/>
          </a:bodyPr>
          <a:lstStyle/>
          <a:p>
            <a:pPr>
              <a:lnSpc>
                <a:spcPts val="1389"/>
              </a:lnSpc>
            </a:pPr>
            <a:r>
              <a:rPr lang="en-US" sz="926">
                <a:solidFill>
                  <a:srgbClr val="FFFFFF"/>
                </a:solidFill>
                <a:latin typeface="Garet"/>
              </a:rPr>
              <a:t>email@emailpro.com</a:t>
            </a:r>
          </a:p>
        </p:txBody>
      </p:sp>
      <p:sp>
        <p:nvSpPr>
          <p:cNvPr name="AutoShape 43" id="43"/>
          <p:cNvSpPr/>
          <p:nvPr/>
        </p:nvSpPr>
        <p:spPr>
          <a:xfrm rot="0">
            <a:off x="587041" y="1237721"/>
            <a:ext cx="2034384" cy="0"/>
          </a:xfrm>
          <a:prstGeom prst="line">
            <a:avLst/>
          </a:prstGeom>
          <a:ln cap="flat" w="19050">
            <a:solidFill>
              <a:srgbClr val="937E54"/>
            </a:solidFill>
            <a:prstDash val="solid"/>
            <a:headEnd type="none" len="sm" w="sm"/>
            <a:tailEnd type="none" len="sm" w="sm"/>
          </a:ln>
        </p:spPr>
      </p:sp>
      <p:sp>
        <p:nvSpPr>
          <p:cNvPr name="AutoShape 44" id="44"/>
          <p:cNvSpPr/>
          <p:nvPr/>
        </p:nvSpPr>
        <p:spPr>
          <a:xfrm rot="0">
            <a:off x="4846653" y="1228196"/>
            <a:ext cx="2034384" cy="0"/>
          </a:xfrm>
          <a:prstGeom prst="line">
            <a:avLst/>
          </a:prstGeom>
          <a:ln cap="flat" w="19050">
            <a:solidFill>
              <a:srgbClr val="937E54"/>
            </a:solidFill>
            <a:prstDash val="solid"/>
            <a:headEnd type="none" len="sm" w="sm"/>
            <a:tailEnd type="none" len="sm" w="sm"/>
          </a:ln>
        </p:spPr>
      </p:sp>
      <p:sp>
        <p:nvSpPr>
          <p:cNvPr name="AutoShape 45" id="45"/>
          <p:cNvSpPr/>
          <p:nvPr/>
        </p:nvSpPr>
        <p:spPr>
          <a:xfrm rot="-10800000">
            <a:off x="570316" y="5894507"/>
            <a:ext cx="1916436" cy="0"/>
          </a:xfrm>
          <a:prstGeom prst="line">
            <a:avLst/>
          </a:prstGeom>
          <a:ln cap="flat" w="9525">
            <a:solidFill>
              <a:srgbClr val="000000"/>
            </a:solidFill>
            <a:prstDash val="solid"/>
            <a:headEnd type="none" len="sm" w="sm"/>
            <a:tailEnd type="none" len="sm" w="sm"/>
          </a:ln>
        </p:spPr>
      </p:sp>
      <p:sp>
        <p:nvSpPr>
          <p:cNvPr name="TextBox 46" id="46"/>
          <p:cNvSpPr txBox="true"/>
          <p:nvPr/>
        </p:nvSpPr>
        <p:spPr>
          <a:xfrm rot="0">
            <a:off x="877931" y="7993864"/>
            <a:ext cx="1369541" cy="217624"/>
          </a:xfrm>
          <a:prstGeom prst="rect">
            <a:avLst/>
          </a:prstGeom>
        </p:spPr>
        <p:txBody>
          <a:bodyPr anchor="t" rtlCol="false" tIns="0" lIns="0" bIns="0" rIns="0">
            <a:spAutoFit/>
          </a:bodyPr>
          <a:lstStyle/>
          <a:p>
            <a:pPr algn="l" marL="0" indent="0" lvl="0">
              <a:lnSpc>
                <a:spcPts val="1680"/>
              </a:lnSpc>
              <a:spcBef>
                <a:spcPct val="0"/>
              </a:spcBef>
            </a:pPr>
            <a:r>
              <a:rPr lang="en-US" sz="1200" spc="240">
                <a:solidFill>
                  <a:srgbClr val="333D4E"/>
                </a:solidFill>
                <a:latin typeface="Liberation Sans Bold"/>
              </a:rPr>
              <a:t>LANGUES</a:t>
            </a:r>
          </a:p>
        </p:txBody>
      </p:sp>
      <p:sp>
        <p:nvSpPr>
          <p:cNvPr name="TextBox 47" id="47"/>
          <p:cNvSpPr txBox="true"/>
          <p:nvPr/>
        </p:nvSpPr>
        <p:spPr>
          <a:xfrm rot="0">
            <a:off x="607551" y="8747488"/>
            <a:ext cx="776683" cy="174577"/>
          </a:xfrm>
          <a:prstGeom prst="rect">
            <a:avLst/>
          </a:prstGeom>
        </p:spPr>
        <p:txBody>
          <a:bodyPr anchor="t" rtlCol="false" tIns="0" lIns="0" bIns="0" rIns="0">
            <a:spAutoFit/>
          </a:bodyPr>
          <a:lstStyle/>
          <a:p>
            <a:pPr>
              <a:lnSpc>
                <a:spcPts val="1400"/>
              </a:lnSpc>
            </a:pPr>
            <a:r>
              <a:rPr lang="en-US" sz="1000">
                <a:solidFill>
                  <a:srgbClr val="575757"/>
                </a:solidFill>
                <a:latin typeface="Roboto"/>
              </a:rPr>
              <a:t>Français</a:t>
            </a:r>
          </a:p>
        </p:txBody>
      </p:sp>
      <p:sp>
        <p:nvSpPr>
          <p:cNvPr name="TextBox 48" id="48"/>
          <p:cNvSpPr txBox="true"/>
          <p:nvPr/>
        </p:nvSpPr>
        <p:spPr>
          <a:xfrm rot="0">
            <a:off x="607551" y="9086466"/>
            <a:ext cx="776683" cy="174577"/>
          </a:xfrm>
          <a:prstGeom prst="rect">
            <a:avLst/>
          </a:prstGeom>
        </p:spPr>
        <p:txBody>
          <a:bodyPr anchor="t" rtlCol="false" tIns="0" lIns="0" bIns="0" rIns="0">
            <a:spAutoFit/>
          </a:bodyPr>
          <a:lstStyle/>
          <a:p>
            <a:pPr>
              <a:lnSpc>
                <a:spcPts val="1400"/>
              </a:lnSpc>
            </a:pPr>
            <a:r>
              <a:rPr lang="en-US" sz="1000">
                <a:solidFill>
                  <a:srgbClr val="575757"/>
                </a:solidFill>
                <a:latin typeface="Roboto"/>
              </a:rPr>
              <a:t>Anglais</a:t>
            </a:r>
          </a:p>
        </p:txBody>
      </p:sp>
      <p:sp>
        <p:nvSpPr>
          <p:cNvPr name="TextBox 49" id="49"/>
          <p:cNvSpPr txBox="true"/>
          <p:nvPr/>
        </p:nvSpPr>
        <p:spPr>
          <a:xfrm rot="0">
            <a:off x="607551" y="9425445"/>
            <a:ext cx="776683" cy="174577"/>
          </a:xfrm>
          <a:prstGeom prst="rect">
            <a:avLst/>
          </a:prstGeom>
        </p:spPr>
        <p:txBody>
          <a:bodyPr anchor="t" rtlCol="false" tIns="0" lIns="0" bIns="0" rIns="0">
            <a:spAutoFit/>
          </a:bodyPr>
          <a:lstStyle/>
          <a:p>
            <a:pPr>
              <a:lnSpc>
                <a:spcPts val="1400"/>
              </a:lnSpc>
            </a:pPr>
            <a:r>
              <a:rPr lang="en-US" sz="1000">
                <a:solidFill>
                  <a:srgbClr val="575757"/>
                </a:solidFill>
                <a:latin typeface="Roboto"/>
              </a:rPr>
              <a:t>Allemand</a:t>
            </a:r>
          </a:p>
        </p:txBody>
      </p:sp>
      <p:pic>
        <p:nvPicPr>
          <p:cNvPr name="Picture 50" id="50"/>
          <p:cNvPicPr>
            <a:picLocks noChangeAspect="true"/>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l="0" t="0" r="0" b="0"/>
          <a:stretch>
            <a:fillRect/>
          </a:stretch>
        </p:blipFill>
        <p:spPr>
          <a:xfrm flipH="false" flipV="false" rot="0">
            <a:off x="1413442" y="8721553"/>
            <a:ext cx="157661" cy="249895"/>
          </a:xfrm>
          <a:prstGeom prst="rect">
            <a:avLst/>
          </a:prstGeom>
        </p:spPr>
      </p:pic>
      <p:pic>
        <p:nvPicPr>
          <p:cNvPr name="Picture 51" id="51"/>
          <p:cNvPicPr>
            <a:picLocks noChangeAspect="true"/>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l="0" t="0" r="0" b="0"/>
          <a:stretch>
            <a:fillRect/>
          </a:stretch>
        </p:blipFill>
        <p:spPr>
          <a:xfrm flipH="false" flipV="false" rot="0">
            <a:off x="1644575" y="8721553"/>
            <a:ext cx="157661" cy="249895"/>
          </a:xfrm>
          <a:prstGeom prst="rect">
            <a:avLst/>
          </a:prstGeom>
        </p:spPr>
      </p:pic>
      <p:pic>
        <p:nvPicPr>
          <p:cNvPr name="Picture 52" id="52"/>
          <p:cNvPicPr>
            <a:picLocks noChangeAspect="true"/>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l="0" t="0" r="0" b="0"/>
          <a:stretch>
            <a:fillRect/>
          </a:stretch>
        </p:blipFill>
        <p:spPr>
          <a:xfrm flipH="false" flipV="false" rot="0">
            <a:off x="1872155" y="8721553"/>
            <a:ext cx="157661" cy="249895"/>
          </a:xfrm>
          <a:prstGeom prst="rect">
            <a:avLst/>
          </a:prstGeom>
        </p:spPr>
      </p:pic>
      <p:pic>
        <p:nvPicPr>
          <p:cNvPr name="Picture 53" id="53"/>
          <p:cNvPicPr>
            <a:picLocks noChangeAspect="true"/>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l="0" t="0" r="0" b="0"/>
          <a:stretch>
            <a:fillRect/>
          </a:stretch>
        </p:blipFill>
        <p:spPr>
          <a:xfrm flipH="false" flipV="false" rot="0">
            <a:off x="2099735" y="8721553"/>
            <a:ext cx="157661" cy="249895"/>
          </a:xfrm>
          <a:prstGeom prst="rect">
            <a:avLst/>
          </a:prstGeom>
        </p:spPr>
      </p:pic>
      <p:pic>
        <p:nvPicPr>
          <p:cNvPr name="Picture 54" id="54"/>
          <p:cNvPicPr>
            <a:picLocks noChangeAspect="true"/>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l="0" t="0" r="0" b="0"/>
          <a:stretch>
            <a:fillRect/>
          </a:stretch>
        </p:blipFill>
        <p:spPr>
          <a:xfrm flipH="false" flipV="false" rot="0">
            <a:off x="2327315" y="8721553"/>
            <a:ext cx="157661" cy="249895"/>
          </a:xfrm>
          <a:prstGeom prst="rect">
            <a:avLst/>
          </a:prstGeom>
        </p:spPr>
      </p:pic>
      <p:pic>
        <p:nvPicPr>
          <p:cNvPr name="Picture 55" id="55"/>
          <p:cNvPicPr>
            <a:picLocks noChangeAspect="true"/>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l="0" t="0" r="0" b="0"/>
          <a:stretch>
            <a:fillRect/>
          </a:stretch>
        </p:blipFill>
        <p:spPr>
          <a:xfrm flipH="false" flipV="false" rot="0">
            <a:off x="1413442" y="9060531"/>
            <a:ext cx="157661" cy="249895"/>
          </a:xfrm>
          <a:prstGeom prst="rect">
            <a:avLst/>
          </a:prstGeom>
        </p:spPr>
      </p:pic>
      <p:pic>
        <p:nvPicPr>
          <p:cNvPr name="Picture 56" id="56"/>
          <p:cNvPicPr>
            <a:picLocks noChangeAspect="true"/>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l="0" t="0" r="0" b="0"/>
          <a:stretch>
            <a:fillRect/>
          </a:stretch>
        </p:blipFill>
        <p:spPr>
          <a:xfrm flipH="false" flipV="false" rot="0">
            <a:off x="1644575" y="9060531"/>
            <a:ext cx="157661" cy="249895"/>
          </a:xfrm>
          <a:prstGeom prst="rect">
            <a:avLst/>
          </a:prstGeom>
        </p:spPr>
      </p:pic>
      <p:pic>
        <p:nvPicPr>
          <p:cNvPr name="Picture 57" id="57"/>
          <p:cNvPicPr>
            <a:picLocks noChangeAspect="true"/>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l="0" t="0" r="0" b="0"/>
          <a:stretch>
            <a:fillRect/>
          </a:stretch>
        </p:blipFill>
        <p:spPr>
          <a:xfrm flipH="false" flipV="false" rot="0">
            <a:off x="1872155" y="9060531"/>
            <a:ext cx="157661" cy="249895"/>
          </a:xfrm>
          <a:prstGeom prst="rect">
            <a:avLst/>
          </a:prstGeom>
        </p:spPr>
      </p:pic>
      <p:pic>
        <p:nvPicPr>
          <p:cNvPr name="Picture 58" id="58"/>
          <p:cNvPicPr>
            <a:picLocks noChangeAspect="true"/>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l="0" t="0" r="0" b="0"/>
          <a:stretch>
            <a:fillRect/>
          </a:stretch>
        </p:blipFill>
        <p:spPr>
          <a:xfrm flipH="false" flipV="false" rot="0">
            <a:off x="2099735" y="9060531"/>
            <a:ext cx="157661" cy="249895"/>
          </a:xfrm>
          <a:prstGeom prst="rect">
            <a:avLst/>
          </a:prstGeom>
        </p:spPr>
      </p:pic>
      <p:pic>
        <p:nvPicPr>
          <p:cNvPr name="Picture 59" id="59"/>
          <p:cNvPicPr>
            <a:picLocks noChangeAspect="true"/>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l="0" t="0" r="0" b="0"/>
          <a:stretch>
            <a:fillRect/>
          </a:stretch>
        </p:blipFill>
        <p:spPr>
          <a:xfrm flipH="false" flipV="false" rot="0">
            <a:off x="2327315" y="9060531"/>
            <a:ext cx="157661" cy="249895"/>
          </a:xfrm>
          <a:prstGeom prst="rect">
            <a:avLst/>
          </a:prstGeom>
        </p:spPr>
      </p:pic>
      <p:pic>
        <p:nvPicPr>
          <p:cNvPr name="Picture 60" id="60"/>
          <p:cNvPicPr>
            <a:picLocks noChangeAspect="true"/>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l="0" t="0" r="0" b="0"/>
          <a:stretch>
            <a:fillRect/>
          </a:stretch>
        </p:blipFill>
        <p:spPr>
          <a:xfrm flipH="false" flipV="false" rot="0">
            <a:off x="1415218" y="9399509"/>
            <a:ext cx="157661" cy="249895"/>
          </a:xfrm>
          <a:prstGeom prst="rect">
            <a:avLst/>
          </a:prstGeom>
        </p:spPr>
      </p:pic>
      <p:pic>
        <p:nvPicPr>
          <p:cNvPr name="Picture 61" id="61"/>
          <p:cNvPicPr>
            <a:picLocks noChangeAspect="true"/>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l="0" t="0" r="0" b="0"/>
          <a:stretch>
            <a:fillRect/>
          </a:stretch>
        </p:blipFill>
        <p:spPr>
          <a:xfrm flipH="false" flipV="false" rot="0">
            <a:off x="1646351" y="9399509"/>
            <a:ext cx="157661" cy="249895"/>
          </a:xfrm>
          <a:prstGeom prst="rect">
            <a:avLst/>
          </a:prstGeom>
        </p:spPr>
      </p:pic>
      <p:pic>
        <p:nvPicPr>
          <p:cNvPr name="Picture 62" id="62"/>
          <p:cNvPicPr>
            <a:picLocks noChangeAspect="true"/>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l="0" t="0" r="0" b="0"/>
          <a:stretch>
            <a:fillRect/>
          </a:stretch>
        </p:blipFill>
        <p:spPr>
          <a:xfrm flipH="false" flipV="false" rot="0">
            <a:off x="1873931" y="9399509"/>
            <a:ext cx="157661" cy="249895"/>
          </a:xfrm>
          <a:prstGeom prst="rect">
            <a:avLst/>
          </a:prstGeom>
        </p:spPr>
      </p:pic>
      <p:pic>
        <p:nvPicPr>
          <p:cNvPr name="Picture 63" id="63"/>
          <p:cNvPicPr>
            <a:picLocks noChangeAspect="true"/>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l="0" t="0" r="0" b="0"/>
          <a:stretch>
            <a:fillRect/>
          </a:stretch>
        </p:blipFill>
        <p:spPr>
          <a:xfrm flipH="false" flipV="false" rot="0">
            <a:off x="2101511" y="9399509"/>
            <a:ext cx="157661" cy="249895"/>
          </a:xfrm>
          <a:prstGeom prst="rect">
            <a:avLst/>
          </a:prstGeom>
        </p:spPr>
      </p:pic>
      <p:pic>
        <p:nvPicPr>
          <p:cNvPr name="Picture 64" id="64"/>
          <p:cNvPicPr>
            <a:picLocks noChangeAspect="true"/>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l="0" t="0" r="0" b="0"/>
          <a:stretch>
            <a:fillRect/>
          </a:stretch>
        </p:blipFill>
        <p:spPr>
          <a:xfrm flipH="false" flipV="false" rot="0">
            <a:off x="2329091" y="9399509"/>
            <a:ext cx="157661" cy="249895"/>
          </a:xfrm>
          <a:prstGeom prst="rect">
            <a:avLst/>
          </a:prstGeom>
        </p:spPr>
      </p:pic>
      <p:sp>
        <p:nvSpPr>
          <p:cNvPr name="AutoShape 65" id="65"/>
          <p:cNvSpPr/>
          <p:nvPr/>
        </p:nvSpPr>
        <p:spPr>
          <a:xfrm rot="-10800000">
            <a:off x="603393" y="8329953"/>
            <a:ext cx="1910305" cy="0"/>
          </a:xfrm>
          <a:prstGeom prst="line">
            <a:avLst/>
          </a:prstGeom>
          <a:ln cap="flat" w="9525">
            <a:solidFill>
              <a:srgbClr val="000000"/>
            </a:solidFill>
            <a:prstDash val="solid"/>
            <a:headEnd type="none" len="sm" w="sm"/>
            <a:tailEnd type="none" len="sm" w="sm"/>
          </a:ln>
        </p:spPr>
      </p:sp>
      <p:grpSp>
        <p:nvGrpSpPr>
          <p:cNvPr name="Group 66" id="66"/>
          <p:cNvGrpSpPr>
            <a:grpSpLocks noChangeAspect="true"/>
          </p:cNvGrpSpPr>
          <p:nvPr/>
        </p:nvGrpSpPr>
        <p:grpSpPr>
          <a:xfrm rot="0">
            <a:off x="847749" y="2064642"/>
            <a:ext cx="1277792" cy="1277787"/>
            <a:chOff x="0" y="0"/>
            <a:chExt cx="6350000" cy="6349975"/>
          </a:xfrm>
        </p:grpSpPr>
        <p:sp>
          <p:nvSpPr>
            <p:cNvPr name="Freeform 67" id="67"/>
            <p:cNvSpPr/>
            <p:nvPr/>
          </p:nvSpPr>
          <p:spPr>
            <a:xfrm>
              <a:off x="0" y="0"/>
              <a:ext cx="6350000" cy="6349974"/>
            </a:xfrm>
            <a:custGeom>
              <a:avLst/>
              <a:gdLst/>
              <a:ahLst/>
              <a:cxnLst/>
              <a:rect r="r" b="b" t="t" l="l"/>
              <a:pathLst>
                <a:path h="6349974" w="6350000">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8"/>
              <a:stretch>
                <a:fillRect l="-90857" r="-16598" t="-1508" b="-36795"/>
              </a:stretch>
            </a:blipFill>
          </p:spPr>
        </p:sp>
      </p:grpSp>
      <p:sp>
        <p:nvSpPr>
          <p:cNvPr name="TextBox 68" id="68"/>
          <p:cNvSpPr txBox="true"/>
          <p:nvPr/>
        </p:nvSpPr>
        <p:spPr>
          <a:xfrm rot="0">
            <a:off x="3194218" y="8400622"/>
            <a:ext cx="1990104" cy="208267"/>
          </a:xfrm>
          <a:prstGeom prst="rect">
            <a:avLst/>
          </a:prstGeom>
        </p:spPr>
        <p:txBody>
          <a:bodyPr anchor="t" rtlCol="false" tIns="0" lIns="0" bIns="0" rIns="0">
            <a:spAutoFit/>
          </a:bodyPr>
          <a:lstStyle/>
          <a:p>
            <a:pPr>
              <a:lnSpc>
                <a:spcPts val="1612"/>
              </a:lnSpc>
            </a:pPr>
            <a:r>
              <a:rPr lang="en-US" sz="1151">
                <a:solidFill>
                  <a:srgbClr val="000000"/>
                </a:solidFill>
                <a:latin typeface="Roboto Bold"/>
              </a:rPr>
              <a:t> </a:t>
            </a:r>
            <a:r>
              <a:rPr lang="en-US" sz="1151">
                <a:solidFill>
                  <a:srgbClr val="000000"/>
                </a:solidFill>
                <a:latin typeface="Roboto Bold"/>
              </a:rPr>
              <a:t>Titre du poste</a:t>
            </a:r>
          </a:p>
        </p:txBody>
      </p:sp>
      <p:sp>
        <p:nvSpPr>
          <p:cNvPr name="TextBox 69" id="69"/>
          <p:cNvSpPr txBox="true"/>
          <p:nvPr/>
        </p:nvSpPr>
        <p:spPr>
          <a:xfrm rot="0">
            <a:off x="3194218" y="8759484"/>
            <a:ext cx="1990104" cy="148562"/>
          </a:xfrm>
          <a:prstGeom prst="rect">
            <a:avLst/>
          </a:prstGeom>
        </p:spPr>
        <p:txBody>
          <a:bodyPr anchor="t" rtlCol="false" tIns="0" lIns="0" bIns="0" rIns="0">
            <a:spAutoFit/>
          </a:bodyPr>
          <a:lstStyle/>
          <a:p>
            <a:pPr>
              <a:lnSpc>
                <a:spcPts val="1260"/>
              </a:lnSpc>
            </a:pPr>
            <a:r>
              <a:rPr lang="en-US" sz="900">
                <a:solidFill>
                  <a:srgbClr val="937E54"/>
                </a:solidFill>
                <a:latin typeface="Roboto Bold Italics"/>
              </a:rPr>
              <a:t>Nom d'entreprise</a:t>
            </a:r>
            <a:r>
              <a:rPr lang="en-US" sz="900">
                <a:solidFill>
                  <a:srgbClr val="937E54"/>
                </a:solidFill>
                <a:latin typeface="Roboto Bold Italics"/>
              </a:rPr>
              <a:t> </a:t>
            </a:r>
          </a:p>
        </p:txBody>
      </p:sp>
      <p:sp>
        <p:nvSpPr>
          <p:cNvPr name="TextBox 70" id="70"/>
          <p:cNvSpPr txBox="true"/>
          <p:nvPr/>
        </p:nvSpPr>
        <p:spPr>
          <a:xfrm rot="0">
            <a:off x="3194218" y="9049644"/>
            <a:ext cx="3971803" cy="1132486"/>
          </a:xfrm>
          <a:prstGeom prst="rect">
            <a:avLst/>
          </a:prstGeom>
        </p:spPr>
        <p:txBody>
          <a:bodyPr anchor="t" rtlCol="false" tIns="0" lIns="0" bIns="0" rIns="0">
            <a:spAutoFit/>
          </a:bodyPr>
          <a:lstStyle/>
          <a:p>
            <a:pPr>
              <a:lnSpc>
                <a:spcPts val="1172"/>
              </a:lnSpc>
            </a:pPr>
            <a:r>
              <a:rPr lang="en-US" sz="837">
                <a:solidFill>
                  <a:srgbClr val="000000"/>
                </a:solidFill>
                <a:latin typeface="Roboto"/>
              </a:rPr>
              <a:t>Décrivez les tâches que vous avez accomplies pour ce poste. Veuillez aussi décrire vos missions et les résultats obtenus. Vous pouvez les citer.</a:t>
            </a:r>
          </a:p>
          <a:p>
            <a:pPr>
              <a:lnSpc>
                <a:spcPts val="1172"/>
              </a:lnSpc>
            </a:pPr>
          </a:p>
          <a:p>
            <a:pPr marL="180879" indent="-90440" lvl="1">
              <a:lnSpc>
                <a:spcPts val="1172"/>
              </a:lnSpc>
              <a:buFont typeface="Arial"/>
              <a:buChar char="•"/>
            </a:pPr>
            <a:r>
              <a:rPr lang="en-US" sz="837">
                <a:solidFill>
                  <a:srgbClr val="000000"/>
                </a:solidFill>
                <a:latin typeface="Roboto"/>
              </a:rPr>
              <a:t>Décrivez la tâche 1 pour ce poste </a:t>
            </a:r>
          </a:p>
          <a:p>
            <a:pPr marL="180879" indent="-90440" lvl="1">
              <a:lnSpc>
                <a:spcPts val="1172"/>
              </a:lnSpc>
              <a:buFont typeface="Arial"/>
              <a:buChar char="•"/>
            </a:pPr>
            <a:r>
              <a:rPr lang="en-US" sz="837">
                <a:solidFill>
                  <a:srgbClr val="000000"/>
                </a:solidFill>
                <a:latin typeface="Roboto"/>
              </a:rPr>
              <a:t>Décrivez la tâche 2 pour ce poste </a:t>
            </a:r>
          </a:p>
          <a:p>
            <a:pPr marL="180879" indent="-90440" lvl="1">
              <a:lnSpc>
                <a:spcPts val="1172"/>
              </a:lnSpc>
              <a:buFont typeface="Arial"/>
              <a:buChar char="•"/>
            </a:pPr>
            <a:r>
              <a:rPr lang="en-US" sz="837">
                <a:solidFill>
                  <a:srgbClr val="000000"/>
                </a:solidFill>
                <a:latin typeface="Roboto"/>
              </a:rPr>
              <a:t>Décrivez la tâche 3 pour ce poste</a:t>
            </a:r>
          </a:p>
          <a:p>
            <a:pPr marL="180879" indent="-90440" lvl="1">
              <a:lnSpc>
                <a:spcPts val="1172"/>
              </a:lnSpc>
              <a:buFont typeface="Arial"/>
              <a:buChar char="•"/>
            </a:pPr>
            <a:r>
              <a:rPr lang="en-US" sz="837">
                <a:solidFill>
                  <a:srgbClr val="000000"/>
                </a:solidFill>
                <a:latin typeface="Roboto"/>
              </a:rPr>
              <a:t>Décrivez la tâche 4 pour ce poste </a:t>
            </a:r>
          </a:p>
          <a:p>
            <a:pPr>
              <a:lnSpc>
                <a:spcPts val="1172"/>
              </a:lnSpc>
            </a:pPr>
          </a:p>
        </p:txBody>
      </p:sp>
      <p:sp>
        <p:nvSpPr>
          <p:cNvPr name="TextBox 71" id="71"/>
          <p:cNvSpPr txBox="true"/>
          <p:nvPr/>
        </p:nvSpPr>
        <p:spPr>
          <a:xfrm rot="0">
            <a:off x="5175916" y="8745298"/>
            <a:ext cx="1990104" cy="139610"/>
          </a:xfrm>
          <a:prstGeom prst="rect">
            <a:avLst/>
          </a:prstGeom>
        </p:spPr>
        <p:txBody>
          <a:bodyPr anchor="t" rtlCol="false" tIns="0" lIns="0" bIns="0" rIns="0">
            <a:spAutoFit/>
          </a:bodyPr>
          <a:lstStyle/>
          <a:p>
            <a:pPr algn="r">
              <a:lnSpc>
                <a:spcPts val="1172"/>
              </a:lnSpc>
            </a:pPr>
            <a:r>
              <a:rPr lang="en-US" sz="837">
                <a:solidFill>
                  <a:srgbClr val="937E54"/>
                </a:solidFill>
                <a:latin typeface="Roboto"/>
              </a:rPr>
              <a:t>2020-2022</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DAFLtusMIGM</dc:identifier>
  <dcterms:modified xsi:type="dcterms:W3CDTF">2011-08-01T06:04:30Z</dcterms:modified>
  <cp:revision>1</cp:revision>
  <dc:title>cvprogratuit created at 10/09 </dc:title>
</cp:coreProperties>
</file>